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1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2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3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4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48" r:id="rId1"/>
    <p:sldMasterId id="2147483660" r:id="rId2"/>
    <p:sldMasterId id="2147483684" r:id="rId3"/>
  </p:sldMasterIdLst>
  <p:notesMasterIdLst>
    <p:notesMasterId r:id="rId10"/>
  </p:notesMasterIdLst>
  <p:handoutMasterIdLst>
    <p:handoutMasterId r:id="rId11"/>
  </p:handoutMasterIdLst>
  <p:sldIdLst>
    <p:sldId id="256" r:id="rId4"/>
    <p:sldId id="503" r:id="rId5"/>
    <p:sldId id="495" r:id="rId6"/>
    <p:sldId id="505" r:id="rId7"/>
    <p:sldId id="506" r:id="rId8"/>
    <p:sldId id="41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4040"/>
    <a:srgbClr val="BA8230"/>
    <a:srgbClr val="DC6140"/>
    <a:srgbClr val="0F9CFF"/>
    <a:srgbClr val="C89931"/>
    <a:srgbClr val="BE8A30"/>
    <a:srgbClr val="96C2FE"/>
    <a:srgbClr val="A6CBFE"/>
    <a:srgbClr val="CC9F32"/>
    <a:srgbClr val="FCCB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5" autoAdjust="0"/>
    <p:restoredTop sz="96201" autoAdjust="0"/>
  </p:normalViewPr>
  <p:slideViewPr>
    <p:cSldViewPr snapToGrid="0">
      <p:cViewPr varScale="1">
        <p:scale>
          <a:sx n="114" d="100"/>
          <a:sy n="114" d="100"/>
        </p:scale>
        <p:origin x="-228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2024-09-22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104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2024-09-22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63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image" Target="../media/image1.jpe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tags" Target="../tags/tag37.xml"/><Relationship Id="rId26" Type="http://schemas.openxmlformats.org/officeDocument/2006/relationships/tags" Target="../tags/tag45.xml"/><Relationship Id="rId3" Type="http://schemas.openxmlformats.org/officeDocument/2006/relationships/tags" Target="../tags/tag22.xml"/><Relationship Id="rId21" Type="http://schemas.openxmlformats.org/officeDocument/2006/relationships/tags" Target="../tags/tag40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tags" Target="../tags/tag36.xml"/><Relationship Id="rId25" Type="http://schemas.openxmlformats.org/officeDocument/2006/relationships/tags" Target="../tags/tag44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20" Type="http://schemas.openxmlformats.org/officeDocument/2006/relationships/tags" Target="../tags/tag39.xml"/><Relationship Id="rId29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24" Type="http://schemas.openxmlformats.org/officeDocument/2006/relationships/tags" Target="../tags/tag43.xml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23" Type="http://schemas.openxmlformats.org/officeDocument/2006/relationships/tags" Target="../tags/tag42.xml"/><Relationship Id="rId28" Type="http://schemas.openxmlformats.org/officeDocument/2006/relationships/tags" Target="../tags/tag47.xml"/><Relationship Id="rId10" Type="http://schemas.openxmlformats.org/officeDocument/2006/relationships/tags" Target="../tags/tag29.xml"/><Relationship Id="rId19" Type="http://schemas.openxmlformats.org/officeDocument/2006/relationships/tags" Target="../tags/tag38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Relationship Id="rId22" Type="http://schemas.openxmlformats.org/officeDocument/2006/relationships/tags" Target="../tags/tag41.xml"/><Relationship Id="rId27" Type="http://schemas.openxmlformats.org/officeDocument/2006/relationships/tags" Target="../tags/tag4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tags" Target="../tags/tag78.xml"/><Relationship Id="rId18" Type="http://schemas.openxmlformats.org/officeDocument/2006/relationships/image" Target="../media/image2.png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tags" Target="../tags/tag77.xml"/><Relationship Id="rId17" Type="http://schemas.openxmlformats.org/officeDocument/2006/relationships/slideMaster" Target="../slideMasters/slideMaster2.xml"/><Relationship Id="rId2" Type="http://schemas.openxmlformats.org/officeDocument/2006/relationships/tags" Target="../tags/tag67.xml"/><Relationship Id="rId16" Type="http://schemas.openxmlformats.org/officeDocument/2006/relationships/tags" Target="../tags/tag81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tags" Target="../tags/tag76.xml"/><Relationship Id="rId5" Type="http://schemas.openxmlformats.org/officeDocument/2006/relationships/tags" Target="../tags/tag70.xml"/><Relationship Id="rId15" Type="http://schemas.openxmlformats.org/officeDocument/2006/relationships/tags" Target="../tags/tag80.xml"/><Relationship Id="rId10" Type="http://schemas.openxmlformats.org/officeDocument/2006/relationships/tags" Target="../tags/tag75.xml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tags" Target="../tags/tag79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18" Type="http://schemas.openxmlformats.org/officeDocument/2006/relationships/image" Target="../media/image1.jpeg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slideMaster" Target="../slideMasters/slideMaster3.xml"/><Relationship Id="rId2" Type="http://schemas.openxmlformats.org/officeDocument/2006/relationships/tags" Target="../tags/tag86.xml"/><Relationship Id="rId16" Type="http://schemas.openxmlformats.org/officeDocument/2006/relationships/tags" Target="../tags/tag100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5" Type="http://schemas.openxmlformats.org/officeDocument/2006/relationships/tags" Target="../tags/tag99.xml"/><Relationship Id="rId10" Type="http://schemas.openxmlformats.org/officeDocument/2006/relationships/tags" Target="../tags/tag94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tags" Target="../tags/tag113.xml"/><Relationship Id="rId18" Type="http://schemas.openxmlformats.org/officeDocument/2006/relationships/tags" Target="../tags/tag118.xml"/><Relationship Id="rId26" Type="http://schemas.openxmlformats.org/officeDocument/2006/relationships/tags" Target="../tags/tag126.xml"/><Relationship Id="rId3" Type="http://schemas.openxmlformats.org/officeDocument/2006/relationships/tags" Target="../tags/tag103.xml"/><Relationship Id="rId21" Type="http://schemas.openxmlformats.org/officeDocument/2006/relationships/tags" Target="../tags/tag121.xml"/><Relationship Id="rId7" Type="http://schemas.openxmlformats.org/officeDocument/2006/relationships/tags" Target="../tags/tag107.xml"/><Relationship Id="rId12" Type="http://schemas.openxmlformats.org/officeDocument/2006/relationships/tags" Target="../tags/tag112.xml"/><Relationship Id="rId17" Type="http://schemas.openxmlformats.org/officeDocument/2006/relationships/tags" Target="../tags/tag117.xml"/><Relationship Id="rId25" Type="http://schemas.openxmlformats.org/officeDocument/2006/relationships/tags" Target="../tags/tag125.xml"/><Relationship Id="rId2" Type="http://schemas.openxmlformats.org/officeDocument/2006/relationships/tags" Target="../tags/tag102.xml"/><Relationship Id="rId16" Type="http://schemas.openxmlformats.org/officeDocument/2006/relationships/tags" Target="../tags/tag116.xml"/><Relationship Id="rId20" Type="http://schemas.openxmlformats.org/officeDocument/2006/relationships/tags" Target="../tags/tag120.xml"/><Relationship Id="rId29" Type="http://schemas.openxmlformats.org/officeDocument/2006/relationships/slideMaster" Target="../slideMasters/slideMaster3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tags" Target="../tags/tag111.xml"/><Relationship Id="rId24" Type="http://schemas.openxmlformats.org/officeDocument/2006/relationships/tags" Target="../tags/tag124.xml"/><Relationship Id="rId5" Type="http://schemas.openxmlformats.org/officeDocument/2006/relationships/tags" Target="../tags/tag105.xml"/><Relationship Id="rId15" Type="http://schemas.openxmlformats.org/officeDocument/2006/relationships/tags" Target="../tags/tag115.xml"/><Relationship Id="rId23" Type="http://schemas.openxmlformats.org/officeDocument/2006/relationships/tags" Target="../tags/tag123.xml"/><Relationship Id="rId28" Type="http://schemas.openxmlformats.org/officeDocument/2006/relationships/tags" Target="../tags/tag128.xml"/><Relationship Id="rId10" Type="http://schemas.openxmlformats.org/officeDocument/2006/relationships/tags" Target="../tags/tag110.xml"/><Relationship Id="rId19" Type="http://schemas.openxmlformats.org/officeDocument/2006/relationships/tags" Target="../tags/tag119.xml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tags" Target="../tags/tag114.xml"/><Relationship Id="rId22" Type="http://schemas.openxmlformats.org/officeDocument/2006/relationships/tags" Target="../tags/tag122.xml"/><Relationship Id="rId27" Type="http://schemas.openxmlformats.org/officeDocument/2006/relationships/tags" Target="../tags/tag12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4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3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4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4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4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userDrawn="1">
  <p:cSld name="标题幻灯片">
    <p:bg>
      <p:bgPr>
        <a:blipFill rotWithShape="0">
          <a:blip r:embed="rId18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E:\鸿叶资料\背景.jpg背景"/>
          <p:cNvPicPr>
            <a:picLocks noChangeAspect="1"/>
          </p:cNvPicPr>
          <p:nvPr userDrawn="1"/>
        </p:nvPicPr>
        <p:blipFill rotWithShape="1">
          <a:blip r:embed="rId18">
            <a:alphaModFix amt="60000"/>
          </a:blip>
          <a:srcRect/>
          <a:stretch>
            <a:fillRect/>
          </a:stretch>
        </p:blipFill>
        <p:spPr>
          <a:xfrm>
            <a:off x="0" y="749935"/>
            <a:ext cx="12191365" cy="5357495"/>
          </a:xfrm>
          <a:prstGeom prst="rect">
            <a:avLst/>
          </a:prstGeom>
        </p:spPr>
      </p:pic>
      <p:sp>
        <p:nvSpPr>
          <p:cNvPr id="6" name="Oval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63867" y="1816314"/>
            <a:ext cx="87979" cy="879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12112" y="2213632"/>
            <a:ext cx="79464" cy="794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21967" y="2131330"/>
            <a:ext cx="62436" cy="624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424962" y="1129520"/>
            <a:ext cx="34056" cy="425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084403" y="1560895"/>
            <a:ext cx="39732" cy="3973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782548" y="888290"/>
            <a:ext cx="85140" cy="879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961341" y="1359397"/>
            <a:ext cx="150414" cy="1475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634973" y="1742526"/>
            <a:ext cx="113520" cy="1220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822280" y="2100113"/>
            <a:ext cx="59599" cy="595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512939" y="2273229"/>
            <a:ext cx="93655" cy="936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1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359687" y="2537163"/>
            <a:ext cx="85140" cy="85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0171352" y="2415128"/>
            <a:ext cx="127710" cy="1220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3389630" y="2974340"/>
            <a:ext cx="5378450" cy="507365"/>
          </a:xfrm>
        </p:spPr>
        <p:txBody>
          <a:bodyPr tIns="0" bIns="46800" anchor="t">
            <a:normAutofit/>
          </a:bodyPr>
          <a:lstStyle>
            <a:lvl1pPr marL="0" indent="0" algn="dist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14"/>
            </p:custDataLst>
          </p:nvPr>
        </p:nvSpPr>
        <p:spPr>
          <a:xfrm>
            <a:off x="3395345" y="1788160"/>
            <a:ext cx="5401310" cy="1126490"/>
          </a:xfrm>
        </p:spPr>
        <p:txBody>
          <a:bodyPr bIns="0" anchor="b" anchorCtr="0">
            <a:normAutofit/>
          </a:bodyPr>
          <a:lstStyle>
            <a:lvl1pPr algn="dist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15"/>
            </p:custDataLst>
          </p:nvPr>
        </p:nvSpPr>
        <p:spPr>
          <a:xfrm>
            <a:off x="4843911" y="4107023"/>
            <a:ext cx="2492570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vert="horz" bIns="46800" anchor="ctr"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16"/>
            </p:custDataLst>
          </p:nvPr>
        </p:nvSpPr>
        <p:spPr>
          <a:xfrm>
            <a:off x="4843911" y="4668239"/>
            <a:ext cx="2492570" cy="432000"/>
          </a:xfrm>
        </p:spPr>
        <p:txBody>
          <a:bodyPr vert="horz" bIns="46800" anchor="ctr">
            <a:normAutofit/>
          </a:bodyPr>
          <a:lstStyle>
            <a:lvl1pPr marL="0" indent="0" algn="ctr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E:\鸿叶资料\背景.jpg背景"/>
          <p:cNvPicPr>
            <a:picLocks noChangeAspect="1"/>
          </p:cNvPicPr>
          <p:nvPr userDrawn="1"/>
        </p:nvPicPr>
        <p:blipFill rotWithShape="1">
          <a:blip r:embed="rId3">
            <a:alphaModFix amt="60000"/>
          </a:blip>
          <a:srcRect/>
          <a:stretch>
            <a:fillRect/>
          </a:stretch>
        </p:blipFill>
        <p:spPr>
          <a:xfrm>
            <a:off x="0" y="749935"/>
            <a:ext cx="12191365" cy="5357495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3091544" y="2638199"/>
            <a:ext cx="6008914" cy="1788658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91060" y="4818743"/>
            <a:ext cx="789319" cy="1465942"/>
            <a:chOff x="2592136" y="4807149"/>
            <a:chExt cx="1277095" cy="1734013"/>
          </a:xfrm>
        </p:grpSpPr>
        <p:sp>
          <p:nvSpPr>
            <p:cNvPr id="8" name="Oval 7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734036" y="5735173"/>
              <a:ext cx="87979" cy="879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8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782281" y="6132491"/>
              <a:ext cx="79464" cy="794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Oval 9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592136" y="6050189"/>
              <a:ext cx="62436" cy="624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Oval 10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995131" y="5048379"/>
              <a:ext cx="34056" cy="425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11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654572" y="5479754"/>
              <a:ext cx="39732" cy="397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12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3352717" y="4807149"/>
              <a:ext cx="85140" cy="879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13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531510" y="5278256"/>
              <a:ext cx="150414" cy="1475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14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205142" y="5661385"/>
              <a:ext cx="113520" cy="12203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15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3392449" y="6018972"/>
              <a:ext cx="59599" cy="59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16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3083108" y="6192088"/>
              <a:ext cx="93655" cy="9365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17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2929856" y="6456022"/>
              <a:ext cx="85140" cy="85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18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3741521" y="6333987"/>
              <a:ext cx="127710" cy="1220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10270194" y="1962349"/>
            <a:ext cx="1277095" cy="1734013"/>
            <a:chOff x="9689623" y="2151035"/>
            <a:chExt cx="1277095" cy="1734013"/>
          </a:xfrm>
        </p:grpSpPr>
        <p:sp>
          <p:nvSpPr>
            <p:cNvPr id="21" name="Oval 7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9831523" y="3079059"/>
              <a:ext cx="87979" cy="879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879768" y="3476377"/>
              <a:ext cx="79464" cy="794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9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689623" y="3394075"/>
              <a:ext cx="62436" cy="624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10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092618" y="2392265"/>
              <a:ext cx="34056" cy="425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1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752059" y="2823640"/>
              <a:ext cx="39732" cy="397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12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0450204" y="2151035"/>
              <a:ext cx="85140" cy="879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1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0628997" y="2622142"/>
              <a:ext cx="150414" cy="1475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1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0302629" y="3005271"/>
              <a:ext cx="113520" cy="12203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0489936" y="3362858"/>
              <a:ext cx="59599" cy="59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1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0180595" y="3535974"/>
              <a:ext cx="93655" cy="9365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1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0027343" y="3799908"/>
              <a:ext cx="85140" cy="85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0839008" y="3677873"/>
              <a:ext cx="127710" cy="1220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18"/>
          <a:srcRect l="1233" t="183" r="102" b="1368"/>
          <a:stretch>
            <a:fillRect/>
          </a:stretch>
        </p:blipFill>
        <p:spPr>
          <a:xfrm>
            <a:off x="0" y="0"/>
            <a:ext cx="12191365" cy="6857365"/>
          </a:xfrm>
          <a:prstGeom prst="rect">
            <a:avLst/>
          </a:prstGeom>
        </p:spPr>
      </p:pic>
      <p:sp>
        <p:nvSpPr>
          <p:cNvPr id="6" name="Oval 7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9163867" y="1816314"/>
            <a:ext cx="87979" cy="879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9212112" y="2213632"/>
            <a:ext cx="79464" cy="794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9021967" y="2131330"/>
            <a:ext cx="62436" cy="624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9424962" y="1129520"/>
            <a:ext cx="34056" cy="425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1"/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9084403" y="1560895"/>
            <a:ext cx="39732" cy="3973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2"/>
          <p:cNvSpPr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9782548" y="888290"/>
            <a:ext cx="85140" cy="879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3"/>
          <p:cNvSpPr>
            <a:spLocks noChangeArrowheads="1"/>
          </p:cNvSpPr>
          <p:nvPr userDrawn="1">
            <p:custDataLst>
              <p:tags r:id="rId7"/>
            </p:custDataLst>
          </p:nvPr>
        </p:nvSpPr>
        <p:spPr bwMode="auto">
          <a:xfrm>
            <a:off x="9961341" y="1359397"/>
            <a:ext cx="150414" cy="1475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4"/>
          <p:cNvSpPr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9634973" y="1742526"/>
            <a:ext cx="113520" cy="1220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5"/>
          <p:cNvSpPr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9822280" y="2100113"/>
            <a:ext cx="59599" cy="595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6"/>
          <p:cNvSpPr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9512939" y="2273229"/>
            <a:ext cx="93655" cy="936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17"/>
          <p:cNvSpPr>
            <a:spLocks noChangeArrowheads="1"/>
          </p:cNvSpPr>
          <p:nvPr userDrawn="1">
            <p:custDataLst>
              <p:tags r:id="rId11"/>
            </p:custDataLst>
          </p:nvPr>
        </p:nvSpPr>
        <p:spPr bwMode="auto">
          <a:xfrm>
            <a:off x="9359687" y="2537163"/>
            <a:ext cx="85140" cy="85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 userDrawn="1">
            <p:custDataLst>
              <p:tags r:id="rId12"/>
            </p:custDataLst>
          </p:nvPr>
        </p:nvSpPr>
        <p:spPr bwMode="auto">
          <a:xfrm>
            <a:off x="10171352" y="2415128"/>
            <a:ext cx="127710" cy="1220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3389630" y="2974340"/>
            <a:ext cx="5378450" cy="507365"/>
          </a:xfrm>
        </p:spPr>
        <p:txBody>
          <a:bodyPr tIns="0" bIns="46800" anchor="t">
            <a:normAutofit/>
          </a:bodyPr>
          <a:lstStyle>
            <a:lvl1pPr marL="0" indent="0" algn="dist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14"/>
            </p:custDataLst>
          </p:nvPr>
        </p:nvSpPr>
        <p:spPr>
          <a:xfrm>
            <a:off x="3395345" y="1788160"/>
            <a:ext cx="5401310" cy="1126490"/>
          </a:xfrm>
        </p:spPr>
        <p:txBody>
          <a:bodyPr bIns="0" anchor="b" anchorCtr="0">
            <a:normAutofit/>
          </a:bodyPr>
          <a:lstStyle>
            <a:lvl1pPr algn="dist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15"/>
            </p:custDataLst>
          </p:nvPr>
        </p:nvSpPr>
        <p:spPr>
          <a:xfrm>
            <a:off x="4843911" y="4107023"/>
            <a:ext cx="2492570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vert="horz" bIns="46800" anchor="ctr"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16"/>
            </p:custDataLst>
          </p:nvPr>
        </p:nvSpPr>
        <p:spPr>
          <a:xfrm>
            <a:off x="4843911" y="4668239"/>
            <a:ext cx="2492570" cy="432000"/>
          </a:xfrm>
        </p:spPr>
        <p:txBody>
          <a:bodyPr vert="horz" bIns="46800" anchor="ctr">
            <a:normAutofit/>
          </a:bodyPr>
          <a:lstStyle>
            <a:lvl1pPr marL="0" indent="0" algn="ctr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userDrawn="1">
  <p:cSld name="标题幻灯片">
    <p:bg>
      <p:bgPr>
        <a:blipFill rotWithShape="0">
          <a:blip r:embed="rId18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E:\鸿叶资料\背景.jpg背景"/>
          <p:cNvPicPr>
            <a:picLocks noChangeAspect="1"/>
          </p:cNvPicPr>
          <p:nvPr userDrawn="1"/>
        </p:nvPicPr>
        <p:blipFill rotWithShape="1">
          <a:blip r:embed="rId18">
            <a:alphaModFix amt="60000"/>
          </a:blip>
          <a:srcRect/>
          <a:stretch>
            <a:fillRect/>
          </a:stretch>
        </p:blipFill>
        <p:spPr>
          <a:xfrm>
            <a:off x="0" y="749935"/>
            <a:ext cx="12191365" cy="5357495"/>
          </a:xfrm>
          <a:prstGeom prst="rect">
            <a:avLst/>
          </a:prstGeom>
        </p:spPr>
      </p:pic>
      <p:sp>
        <p:nvSpPr>
          <p:cNvPr id="6" name="Oval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63867" y="1816314"/>
            <a:ext cx="87979" cy="879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Oval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12112" y="2213632"/>
            <a:ext cx="79464" cy="794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Oval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21967" y="2131330"/>
            <a:ext cx="62436" cy="624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Oval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424962" y="1129520"/>
            <a:ext cx="34056" cy="425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Oval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084403" y="1560895"/>
            <a:ext cx="39732" cy="3973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Oval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782548" y="888290"/>
            <a:ext cx="85140" cy="879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Oval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961341" y="1359397"/>
            <a:ext cx="150414" cy="1475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Oval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634973" y="1742526"/>
            <a:ext cx="113520" cy="1220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" name="Oval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822280" y="2100113"/>
            <a:ext cx="59599" cy="595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Oval 1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512939" y="2273229"/>
            <a:ext cx="93655" cy="936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Oval 1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359687" y="2537163"/>
            <a:ext cx="85140" cy="85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Oval 1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0171352" y="2415128"/>
            <a:ext cx="127710" cy="1220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3389630" y="2974340"/>
            <a:ext cx="5378450" cy="507365"/>
          </a:xfrm>
        </p:spPr>
        <p:txBody>
          <a:bodyPr tIns="0" bIns="46800" anchor="t">
            <a:normAutofit/>
          </a:bodyPr>
          <a:lstStyle>
            <a:lvl1pPr marL="0" indent="0" algn="dist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14"/>
            </p:custDataLst>
          </p:nvPr>
        </p:nvSpPr>
        <p:spPr>
          <a:xfrm>
            <a:off x="3395345" y="1788160"/>
            <a:ext cx="5401310" cy="1126490"/>
          </a:xfrm>
        </p:spPr>
        <p:txBody>
          <a:bodyPr bIns="0" anchor="b" anchorCtr="0">
            <a:normAutofit/>
          </a:bodyPr>
          <a:lstStyle>
            <a:lvl1pPr algn="dist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15"/>
            </p:custDataLst>
          </p:nvPr>
        </p:nvSpPr>
        <p:spPr>
          <a:xfrm>
            <a:off x="4843911" y="4107023"/>
            <a:ext cx="2492570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vert="horz" bIns="46800" anchor="ctr"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16"/>
            </p:custDataLst>
          </p:nvPr>
        </p:nvSpPr>
        <p:spPr>
          <a:xfrm>
            <a:off x="4843911" y="4668239"/>
            <a:ext cx="2492570" cy="432000"/>
          </a:xfrm>
        </p:spPr>
        <p:txBody>
          <a:bodyPr vert="horz" bIns="46800" anchor="ctr">
            <a:normAutofit/>
          </a:bodyPr>
          <a:lstStyle>
            <a:lvl1pPr marL="0" indent="0" algn="ctr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28001613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91060" y="4818743"/>
            <a:ext cx="789319" cy="1465942"/>
            <a:chOff x="2592136" y="4807149"/>
            <a:chExt cx="1277095" cy="1734013"/>
          </a:xfrm>
        </p:grpSpPr>
        <p:sp>
          <p:nvSpPr>
            <p:cNvPr id="8" name="Oval 7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734036" y="5735173"/>
              <a:ext cx="87979" cy="879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782281" y="6132491"/>
              <a:ext cx="79464" cy="794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592136" y="6050189"/>
              <a:ext cx="62436" cy="624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995131" y="5048379"/>
              <a:ext cx="34056" cy="425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654572" y="5479754"/>
              <a:ext cx="39732" cy="397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3352717" y="4807149"/>
              <a:ext cx="85140" cy="879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531510" y="5278256"/>
              <a:ext cx="150414" cy="1475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205142" y="5661385"/>
              <a:ext cx="113520" cy="12203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3392449" y="6018972"/>
              <a:ext cx="59599" cy="59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3083108" y="6192088"/>
              <a:ext cx="93655" cy="9365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2929856" y="6456022"/>
              <a:ext cx="85140" cy="85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3741521" y="6333987"/>
              <a:ext cx="127710" cy="1220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10270194" y="1962349"/>
            <a:ext cx="1277095" cy="1734013"/>
            <a:chOff x="9689623" y="2151035"/>
            <a:chExt cx="1277095" cy="1734013"/>
          </a:xfrm>
        </p:grpSpPr>
        <p:sp>
          <p:nvSpPr>
            <p:cNvPr id="21" name="Oval 7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9831523" y="3079059"/>
              <a:ext cx="87979" cy="879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Oval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879768" y="3476377"/>
              <a:ext cx="79464" cy="794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Oval 9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689623" y="3394075"/>
              <a:ext cx="62436" cy="624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Oval 10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092618" y="2392265"/>
              <a:ext cx="34056" cy="425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Oval 1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752059" y="2823640"/>
              <a:ext cx="39732" cy="397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" name="Oval 12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0450204" y="2151035"/>
              <a:ext cx="85140" cy="879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Oval 1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0628997" y="2622142"/>
              <a:ext cx="150414" cy="1475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1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0302629" y="3005271"/>
              <a:ext cx="113520" cy="12203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1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0489936" y="3362858"/>
              <a:ext cx="59599" cy="59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1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0180595" y="3535974"/>
              <a:ext cx="93655" cy="9365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1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0027343" y="3799908"/>
              <a:ext cx="85140" cy="85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Oval 1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0839008" y="3677873"/>
              <a:ext cx="127710" cy="1220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4929045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550714" y="3195553"/>
            <a:ext cx="5419185" cy="844550"/>
          </a:xfrm>
        </p:spPr>
        <p:txBody>
          <a:bodyPr lIns="90000" tIns="46800" bIns="46800" anchor="b">
            <a:normAutofit/>
          </a:bodyPr>
          <a:lstStyle>
            <a:lvl1pPr algn="ctr"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3550714" y="4125753"/>
            <a:ext cx="5419185" cy="1188885"/>
          </a:xfrm>
        </p:spPr>
        <p:txBody>
          <a:bodyPr lIns="90000" tIns="46800" bIns="46800" anchor="t"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590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986286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183233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237328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855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550714" y="3195553"/>
            <a:ext cx="5419185" cy="844550"/>
          </a:xfrm>
        </p:spPr>
        <p:txBody>
          <a:bodyPr lIns="90000" tIns="46800" bIns="46800" anchor="b">
            <a:normAutofit/>
          </a:bodyPr>
          <a:lstStyle>
            <a:lvl1pPr algn="ctr"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3550714" y="4125753"/>
            <a:ext cx="5419185" cy="1188885"/>
          </a:xfrm>
        </p:spPr>
        <p:txBody>
          <a:bodyPr lIns="90000" tIns="46800" bIns="46800" anchor="t"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388684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743652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885854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E:\鸿叶资料\背景.jpg背景"/>
          <p:cNvPicPr>
            <a:picLocks noChangeAspect="1"/>
          </p:cNvPicPr>
          <p:nvPr userDrawn="1"/>
        </p:nvPicPr>
        <p:blipFill rotWithShape="1">
          <a:blip r:embed="rId3">
            <a:alphaModFix amt="60000"/>
          </a:blip>
          <a:srcRect/>
          <a:stretch>
            <a:fillRect/>
          </a:stretch>
        </p:blipFill>
        <p:spPr>
          <a:xfrm>
            <a:off x="0" y="749935"/>
            <a:ext cx="12191365" cy="5357495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3091544" y="2638199"/>
            <a:ext cx="6008914" cy="1788658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</p:spTree>
    <p:extLst>
      <p:ext uri="{BB962C8B-B14F-4D97-AF65-F5344CB8AC3E}">
        <p14:creationId xmlns:p14="http://schemas.microsoft.com/office/powerpoint/2010/main" val="36868715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82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ags" Target="../tags/tag84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31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152.xml"/><Relationship Id="rId7" Type="http://schemas.openxmlformats.org/officeDocument/2006/relationships/slideLayout" Target="../slideLayouts/slideLayout29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10" Type="http://schemas.openxmlformats.org/officeDocument/2006/relationships/image" Target="../media/image4.png"/><Relationship Id="rId4" Type="http://schemas.openxmlformats.org/officeDocument/2006/relationships/tags" Target="../tags/tag153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58.xml"/><Relationship Id="rId7" Type="http://schemas.openxmlformats.org/officeDocument/2006/relationships/image" Target="../media/image3.png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9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62.xml"/><Relationship Id="rId7" Type="http://schemas.openxmlformats.org/officeDocument/2006/relationships/image" Target="../media/image3.pn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4" Type="http://schemas.openxmlformats.org/officeDocument/2006/relationships/tags" Target="../tags/tag163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66.xml"/><Relationship Id="rId7" Type="http://schemas.openxmlformats.org/officeDocument/2006/relationships/image" Target="../media/image3.png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9.png"/><Relationship Id="rId4" Type="http://schemas.openxmlformats.org/officeDocument/2006/relationships/tags" Target="../tags/tag167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70.xml"/><Relationship Id="rId7" Type="http://schemas.openxmlformats.org/officeDocument/2006/relationships/image" Target="../media/image10.pn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1.png"/><Relationship Id="rId4" Type="http://schemas.openxmlformats.org/officeDocument/2006/relationships/tags" Target="../tags/tag171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 descr="7b0a20202020227461726765744d6f64756c65223a202270726f636573734f6e6c696e65466f6e7473220a7d0a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altLang="zh-CN" sz="2400" b="1" dirty="0">
              <a:solidFill>
                <a:schemeClr val="tx2">
                  <a:lumMod val="50000"/>
                  <a:lumOff val="50000"/>
                </a:schemeClr>
              </a:solidFill>
              <a:latin typeface="时尚中黑简体" panose="01010104010101010101" charset="-122"/>
              <a:ea typeface="时尚中黑简体" panose="01010104010101010101" charset="-122"/>
              <a:sym typeface="汉仪雅酷黑简" panose="00020600040101010101" charset="-122"/>
            </a:endParaRPr>
          </a:p>
          <a:p>
            <a:pPr marL="0" indent="0">
              <a:buNone/>
            </a:pPr>
            <a:endParaRPr lang="en-US" altLang="zh-CN" sz="1800" b="1" dirty="0">
              <a:solidFill>
                <a:schemeClr val="tx2">
                  <a:lumMod val="50000"/>
                  <a:lumOff val="50000"/>
                </a:schemeClr>
              </a:solidFill>
              <a:latin typeface="时尚中黑简体" panose="01010104010101010101" charset="-122"/>
              <a:ea typeface="时尚中黑简体" panose="01010104010101010101" charset="-122"/>
              <a:sym typeface="汉仪雅酷黑简" panose="00020600040101010101" charset="-122"/>
            </a:endParaRPr>
          </a:p>
          <a:p>
            <a:pPr marL="0" indent="0" algn="ctr">
              <a:buNone/>
            </a:pPr>
            <a:r>
              <a:rPr lang="en-US" altLang="zh-CN" sz="4400" b="1" dirty="0">
                <a:solidFill>
                  <a:schemeClr val="accent5">
                    <a:lumMod val="25000"/>
                  </a:schemeClr>
                </a:solidFill>
                <a:latin typeface="+mj-ea"/>
                <a:ea typeface="+mj-ea"/>
              </a:rPr>
              <a:t>鸿叶安装图形算量11</a:t>
            </a:r>
            <a:r>
              <a:rPr lang="zh-CN" altLang="en-US" sz="4400" b="1" dirty="0" smtClean="0">
                <a:solidFill>
                  <a:schemeClr val="accent5">
                    <a:lumMod val="25000"/>
                  </a:schemeClr>
                </a:solidFill>
                <a:latin typeface="+mj-ea"/>
                <a:ea typeface="+mj-ea"/>
              </a:rPr>
              <a:t>系列</a:t>
            </a:r>
            <a:endParaRPr lang="en-US" altLang="zh-CN" sz="4400" b="1" dirty="0">
              <a:solidFill>
                <a:schemeClr val="accent5">
                  <a:lumMod val="25000"/>
                </a:schemeClr>
              </a:solidFill>
              <a:latin typeface="+mj-ea"/>
              <a:ea typeface="+mj-ea"/>
            </a:endParaRPr>
          </a:p>
          <a:p>
            <a:pPr marL="0" indent="0" algn="ctr"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时尚中黑简体" panose="01010104010101010101" charset="-122"/>
                <a:ea typeface="时尚中黑简体" panose="01010104010101010101" charset="-122"/>
              </a:rPr>
              <a:t>图表数据联动规则</a:t>
            </a:r>
            <a:endParaRPr lang="zh-CN" altLang="en-US" sz="4000" b="1" dirty="0">
              <a:solidFill>
                <a:schemeClr val="tx2">
                  <a:lumMod val="50000"/>
                  <a:lumOff val="50000"/>
                </a:schemeClr>
              </a:solidFill>
              <a:latin typeface="时尚中黑简体" panose="01010104010101010101" charset="-122"/>
              <a:ea typeface="时尚中黑简体" panose="01010104010101010101" charset="-122"/>
              <a:sym typeface="汉仪雅酷黑简" panose="00020600040101010101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4294967295"/>
            <p:custDataLst>
              <p:tags r:id="rId3"/>
            </p:custDataLst>
          </p:nvPr>
        </p:nvSpPr>
        <p:spPr>
          <a:xfrm>
            <a:off x="3984172" y="5017181"/>
            <a:ext cx="4252686" cy="584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3200" b="1" dirty="0" smtClean="0">
                <a:solidFill>
                  <a:schemeClr val="accent5">
                    <a:lumMod val="25000"/>
                  </a:schemeClr>
                </a:solidFill>
                <a:latin typeface="+mj-ea"/>
                <a:ea typeface="+mj-ea"/>
                <a:cs typeface="时尚中黑简体" panose="01010104010101010101" charset="-122"/>
              </a:rPr>
              <a:t>二〇二四年九月</a:t>
            </a:r>
            <a:endParaRPr lang="zh-CN" altLang="en-US" sz="3200" b="1" dirty="0">
              <a:solidFill>
                <a:schemeClr val="accent5">
                  <a:lumMod val="25000"/>
                </a:schemeClr>
              </a:solidFill>
              <a:latin typeface="+mj-ea"/>
              <a:ea typeface="+mj-ea"/>
              <a:cs typeface="时尚中黑简体" panose="01010104010101010101" charset="-122"/>
            </a:endParaRPr>
          </a:p>
          <a:p>
            <a:pPr algn="ctr"/>
            <a:endParaRPr lang="zh-CN" altLang="en-US" sz="3200" b="1" dirty="0">
              <a:solidFill>
                <a:schemeClr val="tx2">
                  <a:lumMod val="50000"/>
                  <a:lumOff val="50000"/>
                </a:schemeClr>
              </a:solidFill>
              <a:latin typeface="时尚中黑简体" panose="01010104010101010101" charset="-122"/>
              <a:ea typeface="时尚中黑简体" panose="01010104010101010101" charset="-122"/>
              <a:cs typeface="时尚中黑简体" panose="01010104010101010101" charset="-122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5"/>
          <a:srcRect l="-10413" t="-5645" r="-3429" b="-9595"/>
          <a:stretch>
            <a:fillRect/>
          </a:stretch>
        </p:blipFill>
        <p:spPr>
          <a:xfrm>
            <a:off x="10042398" y="115168"/>
            <a:ext cx="2049145" cy="622300"/>
          </a:xfrm>
          <a:prstGeom prst="rect">
            <a:avLst/>
          </a:prstGeom>
        </p:spPr>
      </p:pic>
      <p:pic>
        <p:nvPicPr>
          <p:cNvPr id="8" name="图片 7" descr="实用便捷高效智能"/>
          <p:cNvPicPr>
            <a:picLocks noChangeAspect="1"/>
          </p:cNvPicPr>
          <p:nvPr/>
        </p:nvPicPr>
        <p:blipFill>
          <a:blip r:embed="rId6">
            <a:alphaModFix amt="86000"/>
          </a:blip>
          <a:stretch>
            <a:fillRect/>
          </a:stretch>
        </p:blipFill>
        <p:spPr>
          <a:xfrm>
            <a:off x="203200" y="6270625"/>
            <a:ext cx="2310000" cy="504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>
            <a:off x="5718496" y="2139193"/>
            <a:ext cx="0" cy="4131432"/>
          </a:xfrm>
          <a:prstGeom prst="line">
            <a:avLst/>
          </a:prstGeom>
          <a:ln w="19050">
            <a:solidFill>
              <a:schemeClr val="accent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880443" y="377290"/>
            <a:ext cx="10429952" cy="798451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rgbClr val="A6FFD4">
                    <a:lumMod val="25000"/>
                  </a:srgbClr>
                </a:solidFill>
                <a:latin typeface="微软雅黑"/>
              </a:rPr>
              <a:t>模式特点：图表结合、图形取量、表格算量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30835" y="1175741"/>
            <a:ext cx="5239455" cy="4958994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marL="228600" indent="-228600">
              <a:lnSpc>
                <a:spcPct val="18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时尚中黑简体" panose="01010104010101010101" charset="-122"/>
                <a:ea typeface="时尚中黑简体" panose="01010104010101010101" charset="-122"/>
              </a:rPr>
              <a:t>图形部分</a:t>
            </a:r>
          </a:p>
          <a:p>
            <a:r>
              <a:rPr lang="zh-CN" altLang="en-US" sz="2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1.纯二维算量模式，降维增效</a:t>
            </a:r>
            <a:r>
              <a:rPr lang="en-US" altLang="zh-CN" sz="2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;</a:t>
            </a:r>
            <a:endParaRPr lang="zh-CN" altLang="en-US" sz="24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2.图形管线参数极简，操作简便；</a:t>
            </a:r>
          </a:p>
          <a:p>
            <a:r>
              <a:rPr lang="zh-CN" altLang="en-US" sz="2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3.根据安装专业不同系统的算量特点，针对性的开发图形功能，力求快速便捷取量。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847127" y="1175741"/>
            <a:ext cx="6001973" cy="495899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228600" indent="-228600">
              <a:lnSpc>
                <a:spcPct val="18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时尚中黑简体" panose="01010104010101010101" charset="-122"/>
                <a:ea typeface="时尚中黑简体" panose="01010104010101010101" charset="-122"/>
              </a:rPr>
              <a:t>表格部分</a:t>
            </a:r>
          </a:p>
          <a:p>
            <a:r>
              <a:rPr lang="zh-CN" altLang="en-US" sz="2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1.根据安装专业不同系统的算量需要，针对性设计表格模板，力求高效算量；</a:t>
            </a:r>
          </a:p>
          <a:p>
            <a:r>
              <a:rPr lang="zh-CN" altLang="en-US" sz="2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2.工程量汇总、汇总数据源反查、表格与图形双向反查等、审核模式审核前后数据变化一目了然；</a:t>
            </a:r>
          </a:p>
          <a:p>
            <a:r>
              <a:rPr lang="zh-CN" altLang="en-US" sz="2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3.汇总项目根据清单定额模板，一键自动套清单定额，</a:t>
            </a:r>
            <a:r>
              <a:rPr lang="zh-CN" altLang="en-US" sz="2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导出</a:t>
            </a:r>
            <a:r>
              <a:rPr lang="zh-CN" altLang="en-US" sz="2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</a:rPr>
              <a:t>导入到计价软件。</a:t>
            </a: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9"/>
          <a:srcRect l="-10413" t="-5645" r="-3429" b="-9595"/>
          <a:stretch>
            <a:fillRect/>
          </a:stretch>
        </p:blipFill>
        <p:spPr>
          <a:xfrm>
            <a:off x="10080000" y="-29975"/>
            <a:ext cx="2049145" cy="622300"/>
          </a:xfrm>
          <a:prstGeom prst="rect">
            <a:avLst/>
          </a:prstGeom>
        </p:spPr>
      </p:pic>
      <p:pic>
        <p:nvPicPr>
          <p:cNvPr id="6" name="图片 5" descr="实用便捷高效智能"/>
          <p:cNvPicPr>
            <a:picLocks noChangeAspect="1"/>
          </p:cNvPicPr>
          <p:nvPr/>
        </p:nvPicPr>
        <p:blipFill>
          <a:blip r:embed="rId10">
            <a:alphaModFix amt="86000"/>
          </a:blip>
          <a:stretch>
            <a:fillRect/>
          </a:stretch>
        </p:blipFill>
        <p:spPr>
          <a:xfrm>
            <a:off x="150495" y="6270625"/>
            <a:ext cx="2310000" cy="504000"/>
          </a:xfrm>
          <a:prstGeom prst="rect">
            <a:avLst/>
          </a:prstGeom>
        </p:spPr>
      </p:pic>
      <p:sp>
        <p:nvSpPr>
          <p:cNvPr id="4" name="左右箭头 3"/>
          <p:cNvSpPr/>
          <p:nvPr/>
        </p:nvSpPr>
        <p:spPr>
          <a:xfrm>
            <a:off x="4037611" y="1719988"/>
            <a:ext cx="3619032" cy="27659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7"/>
          <p:cNvSpPr txBox="1"/>
          <p:nvPr>
            <p:custDataLst>
              <p:tags r:id="rId6"/>
            </p:custDataLst>
          </p:nvPr>
        </p:nvSpPr>
        <p:spPr>
          <a:xfrm>
            <a:off x="4092957" y="1242170"/>
            <a:ext cx="3300528" cy="465534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/>
              </a:rPr>
              <a:t>图表数据联动</a:t>
            </a:r>
            <a:endParaRPr lang="zh-CN" altLang="en-US" dirty="0">
              <a:solidFill>
                <a:srgbClr val="FF0000"/>
              </a:solidFill>
              <a:latin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2896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"/>
          <p:cNvSpPr txBox="1"/>
          <p:nvPr>
            <p:custDataLst>
              <p:tags r:id="rId2"/>
            </p:custDataLst>
          </p:nvPr>
        </p:nvSpPr>
        <p:spPr>
          <a:xfrm>
            <a:off x="883285" y="1423670"/>
            <a:ext cx="10641058" cy="46393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当选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中计算式单元格里含有图形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绑定数据时：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1)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计算式有个图形标记图表，相应绑定的数据有黄色底色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(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默认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颜色；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2)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绑定计算式部分不能直接在计算式单元格内编辑；可在项目同步图形列表修改图形导出的数据；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3)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绑定计算式前后可以增加手算工程量。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652780" y="1602740"/>
            <a:ext cx="0" cy="4407535"/>
          </a:xfrm>
          <a:prstGeom prst="line">
            <a:avLst/>
          </a:prstGeom>
          <a:ln w="19050">
            <a:solidFill>
              <a:schemeClr val="accent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00128" y="584300"/>
            <a:ext cx="10429952" cy="678443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accent5">
                    <a:lumMod val="25000"/>
                  </a:schemeClr>
                </a:solidFill>
                <a:latin typeface="+mj-ea"/>
              </a:rPr>
              <a:t>图表数据关联规则：表格联动规则</a:t>
            </a:r>
            <a:endParaRPr lang="zh-CN" altLang="en-US" sz="3200" dirty="0">
              <a:solidFill>
                <a:schemeClr val="accent5">
                  <a:lumMod val="25000"/>
                </a:schemeClr>
              </a:solidFill>
              <a:latin typeface="+mj-ea"/>
              <a:cs typeface="+mn-cs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7"/>
          <a:srcRect l="-10413" t="-5645" r="-3429" b="-9595"/>
          <a:stretch>
            <a:fillRect/>
          </a:stretch>
        </p:blipFill>
        <p:spPr>
          <a:xfrm>
            <a:off x="10080000" y="-29975"/>
            <a:ext cx="2049145" cy="622300"/>
          </a:xfrm>
          <a:prstGeom prst="rect">
            <a:avLst/>
          </a:prstGeom>
        </p:spPr>
      </p:pic>
      <p:pic>
        <p:nvPicPr>
          <p:cNvPr id="8" name="图片 7" descr="实用便捷高效智能"/>
          <p:cNvPicPr>
            <a:picLocks noChangeAspect="1"/>
          </p:cNvPicPr>
          <p:nvPr/>
        </p:nvPicPr>
        <p:blipFill>
          <a:blip r:embed="rId8">
            <a:alphaModFix amt="86000"/>
          </a:blip>
          <a:stretch>
            <a:fillRect/>
          </a:stretch>
        </p:blipFill>
        <p:spPr>
          <a:xfrm>
            <a:off x="150495" y="6270625"/>
            <a:ext cx="2310000" cy="5040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521" y="4153423"/>
            <a:ext cx="10017166" cy="201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8542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"/>
          <p:cNvSpPr txBox="1"/>
          <p:nvPr>
            <p:custDataLst>
              <p:tags r:id="rId2"/>
            </p:custDataLst>
          </p:nvPr>
        </p:nvSpPr>
        <p:spPr>
          <a:xfrm>
            <a:off x="883285" y="1423670"/>
            <a:ext cx="10641058" cy="46393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已绑定表格的图形数据修改自动关联规则：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1)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已绑定图形数据修改参数后，表格会同步修改，并生成同步结果列表；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2)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长度类数据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(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含各专业管道、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桥架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、桥架配线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)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通过两端夹点拉伸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(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支持多选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)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3)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立管构件右键修改计算式；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4)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图形构件删除。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652780" y="1602740"/>
            <a:ext cx="0" cy="4407535"/>
          </a:xfrm>
          <a:prstGeom prst="line">
            <a:avLst/>
          </a:prstGeom>
          <a:ln w="19050">
            <a:solidFill>
              <a:schemeClr val="accent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00128" y="584300"/>
            <a:ext cx="10429952" cy="678443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accent5">
                    <a:lumMod val="25000"/>
                  </a:schemeClr>
                </a:solidFill>
                <a:latin typeface="+mj-ea"/>
              </a:rPr>
              <a:t>图表数据关联规则：长度数据图形联动规则</a:t>
            </a:r>
            <a:endParaRPr lang="zh-CN" altLang="en-US" sz="3200" dirty="0">
              <a:solidFill>
                <a:schemeClr val="accent5">
                  <a:lumMod val="25000"/>
                </a:schemeClr>
              </a:solidFill>
              <a:latin typeface="+mj-ea"/>
              <a:cs typeface="+mn-cs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7"/>
          <a:srcRect l="-10413" t="-5645" r="-3429" b="-9595"/>
          <a:stretch>
            <a:fillRect/>
          </a:stretch>
        </p:blipFill>
        <p:spPr>
          <a:xfrm>
            <a:off x="10080000" y="-29975"/>
            <a:ext cx="2049145" cy="622300"/>
          </a:xfrm>
          <a:prstGeom prst="rect">
            <a:avLst/>
          </a:prstGeom>
        </p:spPr>
      </p:pic>
      <p:pic>
        <p:nvPicPr>
          <p:cNvPr id="8" name="图片 7" descr="实用便捷高效智能"/>
          <p:cNvPicPr>
            <a:picLocks noChangeAspect="1"/>
          </p:cNvPicPr>
          <p:nvPr/>
        </p:nvPicPr>
        <p:blipFill>
          <a:blip r:embed="rId8">
            <a:alphaModFix amt="86000"/>
          </a:blip>
          <a:stretch>
            <a:fillRect/>
          </a:stretch>
        </p:blipFill>
        <p:spPr>
          <a:xfrm>
            <a:off x="150495" y="6270625"/>
            <a:ext cx="2310000" cy="504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957" y="4336764"/>
            <a:ext cx="6192193" cy="1566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28" y="4177030"/>
            <a:ext cx="397192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912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"/>
          <p:cNvSpPr txBox="1"/>
          <p:nvPr>
            <p:custDataLst>
              <p:tags r:id="rId2"/>
            </p:custDataLst>
          </p:nvPr>
        </p:nvSpPr>
        <p:spPr>
          <a:xfrm>
            <a:off x="883285" y="1423670"/>
            <a:ext cx="10641058" cy="46393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图形规格参数的修改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不会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联动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表格，可通过以下方法：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1)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表格同步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窗口右键菜单操作；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2)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选中需要修改的图形对象，右键，删除表格数据并增加为本次统计。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652780" y="1602740"/>
            <a:ext cx="0" cy="4407535"/>
          </a:xfrm>
          <a:prstGeom prst="line">
            <a:avLst/>
          </a:prstGeom>
          <a:ln w="19050">
            <a:solidFill>
              <a:schemeClr val="accent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00128" y="584300"/>
            <a:ext cx="10429952" cy="678443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accent5">
                    <a:lumMod val="25000"/>
                  </a:schemeClr>
                </a:solidFill>
                <a:latin typeface="+mj-ea"/>
              </a:rPr>
              <a:t>图表数据关联规则：规格数据修改解决方案</a:t>
            </a:r>
            <a:endParaRPr lang="zh-CN" altLang="en-US" sz="3200" dirty="0">
              <a:solidFill>
                <a:schemeClr val="accent5">
                  <a:lumMod val="25000"/>
                </a:schemeClr>
              </a:solidFill>
              <a:latin typeface="+mj-ea"/>
              <a:cs typeface="+mn-cs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7"/>
          <a:srcRect l="-10413" t="-5645" r="-3429" b="-9595"/>
          <a:stretch>
            <a:fillRect/>
          </a:stretch>
        </p:blipFill>
        <p:spPr>
          <a:xfrm>
            <a:off x="10080000" y="-29975"/>
            <a:ext cx="2049145" cy="622300"/>
          </a:xfrm>
          <a:prstGeom prst="rect">
            <a:avLst/>
          </a:prstGeom>
        </p:spPr>
      </p:pic>
      <p:pic>
        <p:nvPicPr>
          <p:cNvPr id="8" name="图片 7" descr="实用便捷高效智能"/>
          <p:cNvPicPr>
            <a:picLocks noChangeAspect="1"/>
          </p:cNvPicPr>
          <p:nvPr/>
        </p:nvPicPr>
        <p:blipFill>
          <a:blip r:embed="rId8">
            <a:alphaModFix amt="86000"/>
          </a:blip>
          <a:stretch>
            <a:fillRect/>
          </a:stretch>
        </p:blipFill>
        <p:spPr>
          <a:xfrm>
            <a:off x="150495" y="6270625"/>
            <a:ext cx="2310000" cy="50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196" y="3150648"/>
            <a:ext cx="2780413" cy="285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009" y="3218983"/>
            <a:ext cx="5081277" cy="3303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933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最后一页背景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30905" y="2175510"/>
            <a:ext cx="554482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400"/>
              </a:lnSpc>
            </a:pPr>
            <a:r>
              <a:rPr lang="zh-CN" altLang="en-US" sz="4000" b="1">
                <a:solidFill>
                  <a:schemeClr val="tx1"/>
                </a:solidFill>
                <a:latin typeface="时尚中黑简体" panose="01010104010101010101" charset="-122"/>
                <a:ea typeface="时尚中黑简体" panose="01010104010101010101" charset="-122"/>
                <a:cs typeface="微软雅黑" panose="020B0503020204020204" charset="-122"/>
              </a:rPr>
              <a:t>鸿叶软件期待您的加入！</a:t>
            </a:r>
          </a:p>
        </p:txBody>
      </p:sp>
      <p:pic>
        <p:nvPicPr>
          <p:cNvPr id="11" name="图片 10" descr="logo"/>
          <p:cNvPicPr>
            <a:picLocks noChangeAspect="1"/>
          </p:cNvPicPr>
          <p:nvPr/>
        </p:nvPicPr>
        <p:blipFill>
          <a:blip r:embed="rId8"/>
          <a:srcRect l="-10413" t="-5645" r="-3429" b="-9595"/>
          <a:stretch>
            <a:fillRect/>
          </a:stretch>
        </p:blipFill>
        <p:spPr>
          <a:xfrm>
            <a:off x="750580" y="1095245"/>
            <a:ext cx="2049145" cy="622300"/>
          </a:xfrm>
          <a:prstGeom prst="rect">
            <a:avLst/>
          </a:prstGeom>
        </p:spPr>
      </p:pic>
      <p:pic>
        <p:nvPicPr>
          <p:cNvPr id="16" name="图片 15" descr="实用便捷高效智能"/>
          <p:cNvPicPr>
            <a:picLocks noChangeAspect="1"/>
          </p:cNvPicPr>
          <p:nvPr/>
        </p:nvPicPr>
        <p:blipFill>
          <a:blip r:embed="rId9">
            <a:alphaModFix amt="86000"/>
          </a:blip>
          <a:stretch>
            <a:fillRect/>
          </a:stretch>
        </p:blipFill>
        <p:spPr>
          <a:xfrm>
            <a:off x="160020" y="6280150"/>
            <a:ext cx="2310000" cy="5040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659149" y="5037025"/>
            <a:ext cx="2377558" cy="2333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>
              <a:lnSpc>
                <a:spcPts val="1100"/>
              </a:lnSpc>
            </a:pPr>
            <a:r>
              <a:rPr lang="zh-CN" altLang="en-US" sz="1200" kern="1600" spc="20" dirty="0" smtClean="0">
                <a:solidFill>
                  <a:srgbClr val="222222">
                    <a:alpha val="60000"/>
                  </a:srgbClr>
                </a:solidFill>
                <a:latin typeface="黑体" panose="02010609060101010101" charset="-122"/>
                <a:ea typeface="黑体" panose="02010609060101010101" charset="-122"/>
                <a:cs typeface="Microsoft YaHei Regular" panose="020B0503020204020204" charset="-122"/>
              </a:rPr>
              <a:t>关注公众号、观看详细</a:t>
            </a:r>
            <a:r>
              <a:rPr lang="zh-CN" altLang="en-US" sz="1200" kern="1600" spc="20" dirty="0" smtClean="0">
                <a:solidFill>
                  <a:srgbClr val="222222">
                    <a:alpha val="60000"/>
                  </a:srgbClr>
                </a:solidFill>
                <a:uFillTx/>
                <a:latin typeface="黑体" panose="02010609060101010101" charset="-122"/>
                <a:ea typeface="黑体" panose="02010609060101010101" charset="-122"/>
                <a:cs typeface="Microsoft YaHei Regular" panose="020B0503020204020204" charset="-122"/>
              </a:rPr>
              <a:t>视频教程</a:t>
            </a:r>
            <a:endParaRPr lang="zh-CN" altLang="en-US" sz="1200" kern="1600" spc="20" dirty="0">
              <a:solidFill>
                <a:srgbClr val="222222">
                  <a:alpha val="60000"/>
                </a:srgbClr>
              </a:solidFill>
              <a:uFillTx/>
              <a:latin typeface="黑体" panose="02010609060101010101" charset="-122"/>
              <a:ea typeface="黑体" panose="02010609060101010101" charset="-122"/>
              <a:cs typeface="Microsoft YaHei Regular" panose="020B0503020204020204" charset="-122"/>
            </a:endParaRPr>
          </a:p>
        </p:txBody>
      </p:sp>
      <p:sp>
        <p:nvSpPr>
          <p:cNvPr id="34" name="文本框 4"/>
          <p:cNvSpPr txBox="1"/>
          <p:nvPr>
            <p:custDataLst>
              <p:tags r:id="rId2"/>
            </p:custDataLst>
          </p:nvPr>
        </p:nvSpPr>
        <p:spPr>
          <a:xfrm>
            <a:off x="2049780" y="3066415"/>
            <a:ext cx="4443730" cy="59880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4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鸿叶官网：www.honyesoft.com</a:t>
            </a:r>
          </a:p>
          <a:p>
            <a:pPr fontAlgn="auto">
              <a:lnSpc>
                <a:spcPct val="140000"/>
              </a:lnSpc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5" name="文本框 4"/>
          <p:cNvSpPr txBox="1"/>
          <p:nvPr>
            <p:custDataLst>
              <p:tags r:id="rId3"/>
            </p:custDataLst>
          </p:nvPr>
        </p:nvSpPr>
        <p:spPr>
          <a:xfrm>
            <a:off x="2049780" y="3644900"/>
            <a:ext cx="5477510" cy="59880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4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服务热线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189 5043 9976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6" name="文本框 4"/>
          <p:cNvSpPr txBox="1"/>
          <p:nvPr>
            <p:custDataLst>
              <p:tags r:id="rId4"/>
            </p:custDataLst>
          </p:nvPr>
        </p:nvSpPr>
        <p:spPr>
          <a:xfrm>
            <a:off x="2049780" y="4684253"/>
            <a:ext cx="5285105" cy="59880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40000"/>
              </a:lnSpc>
            </a:pPr>
            <a:r>
              <a:rPr 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了解更多信息请关注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鸿叶软件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公众号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970" y="2817848"/>
            <a:ext cx="2226403" cy="225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122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91224_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91224"/>
  <p:tag name="KSO_WM_SLIDE_LAYOUT" val="a_b"/>
  <p:tag name="KSO_WM_SLIDE_LAYOUT_CNT" val="1_3"/>
  <p:tag name="KSO_WM_SLIDE_TYPE" val="title"/>
  <p:tag name="KSO_WM_SLIDE_SUBTYPE" val="pureTxt"/>
  <p:tag name="KSO_WM_TEMPLATE_THUMBS_INDEX" val="1、4、6、10、13、14、15、17、20、24、25"/>
  <p:tag name="KSO_WM_TEMPLATE_SUBCATEGORY" val="0"/>
  <p:tag name="KSO_WM_TEMPLATE_MASTER_TYPE" val="0"/>
  <p:tag name="KSO_WM_TEMPLATE_COLOR_TYPE" val="0"/>
  <p:tag name="KSO_WM_SPECIAL_SOURCE" val="jmoperation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副标题"/>
  <p:tag name="KSO_WM_UNIT_VALUE" val="17"/>
  <p:tag name="KSO_WM_UNIT_HIGHLIGHT" val="0"/>
  <p:tag name="KSO_WM_UNIT_COMPATIBLE" val="0"/>
  <p:tag name="KSO_WM_UNIT_TYPE" val="b"/>
  <p:tag name="KSO_WM_UNIT_INDEX" val="1"/>
  <p:tag name="KSO_WM_UNIT_ID" val="custom20191224_1*b*1"/>
  <p:tag name="KSO_WM_TEMPLATE_CATEGORY" val="custom"/>
  <p:tag name="KSO_WM_TEMPLATE_INDEX" val="20191224"/>
  <p:tag name="KSO_WM_UNIT_LAYERLEVEL" val="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ISNUMDGMTITLE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汇报日期"/>
  <p:tag name="KSO_WM_UNIT_VALUE" val="10"/>
  <p:tag name="KSO_WM_UNIT_HIGHLIGHT" val="0"/>
  <p:tag name="KSO_WM_UNIT_COMPATIBLE" val="0"/>
  <p:tag name="KSO_WM_UNIT_TYPE" val="b"/>
  <p:tag name="KSO_WM_UNIT_INDEX" val="3"/>
  <p:tag name="KSO_WM_UNIT_ID" val="custom20191224_1*b*3"/>
  <p:tag name="KSO_WM_TEMPLATE_CATEGORY" val="custom"/>
  <p:tag name="KSO_WM_TEMPLATE_INDEX" val="20191224"/>
  <p:tag name="KSO_WM_UNIT_LAYERLEVEL" val="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ISNUMDGMTITLE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91224_13"/>
  <p:tag name="KSO_WM_SLIDE_TYPE" val="text"/>
  <p:tag name="KSO_WM_SLIDE_SUBTYPE" val="pureTxt"/>
  <p:tag name="KSO_WM_SLIDE_ITEM_CNT" val="0"/>
  <p:tag name="KSO_WM_SLIDE_INDEX" val="13"/>
  <p:tag name="KSO_WM_SLIDE_SIZE" val="823*440"/>
  <p:tag name="KSO_WM_SLIDE_POSITION" val="68*46"/>
  <p:tag name="KSO_WM_TAG_VERSION" val="1.0"/>
  <p:tag name="KSO_WM_BEAUTIFY_FLAG" val="#wm#"/>
  <p:tag name="KSO_WM_TEMPLATE_CATEGORY" val="custom"/>
  <p:tag name="KSO_WM_TEMPLATE_INDEX" val="20191224"/>
  <p:tag name="KSO_WM_SLIDE_LAYOUT" val="a_f"/>
  <p:tag name="KSO_WM_SLIDE_LAYOUT_CNT" val="1_2"/>
  <p:tag name="KSO_WM_TEMPLATE_SUBCATEGORY" val="0"/>
  <p:tag name="KSO_WM_TEMPLATE_MASTER_TYPE" val="0"/>
  <p:tag name="KSO_WM_TEMPLATE_COLOR_TYPE" val="0"/>
  <p:tag name="KSO_WM_SPECIAL_SOURCE" val="jmoperation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MPATIBLE" val="0"/>
  <p:tag name="KSO_WM_UNIT_LAYERLEVEL" val="1"/>
  <p:tag name="KSO_WM_TAG_VERSION" val="1.0"/>
  <p:tag name="KSO_WM_BEAUTIFY_FLAG" val="#wm#"/>
  <p:tag name="KSO_WM_UNIT_TYPE" val="i"/>
  <p:tag name="KSO_WM_UNIT_ID" val="custom20191224_13*i*1"/>
  <p:tag name="KSO_WM_TEMPLATE_CATEGORY" val="custom"/>
  <p:tag name="KSO_WM_TEMPLATE_INDEX" val="20191224"/>
  <p:tag name="KSO_WM_UNIT_INDEX" val="1"/>
  <p:tag name="KSO_WM_UNIT_HIGHLIGHT" val="0"/>
  <p:tag name="KSO_WM_UNIT_DIAGRAM_ISNUMVISUAL" val="0"/>
  <p:tag name="KSO_WM_UNIT_DIAGRAM_ISREFERUNIT" val="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a"/>
  <p:tag name="KSO_WM_UNIT_INDEX" val="1"/>
  <p:tag name="KSO_WM_UNIT_ID" val="custom20191224_13*a*1"/>
  <p:tag name="KSO_WM_UNIT_LAYERLEVEL" val="1"/>
  <p:tag name="KSO_WM_UNIT_VALUE" val="14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DIAGRAM_ISNUMVISUAL" val="0"/>
  <p:tag name="KSO_WM_UNIT_DIAGRAM_ISREFERUNIT" val="0"/>
  <p:tag name="KSO_WM_UNIT_NOCLEAR" val="0"/>
  <p:tag name="KSO_WM_UNIT_ISNUMDGMTITLE" val="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f"/>
  <p:tag name="KSO_WM_UNIT_INDEX" val="1"/>
  <p:tag name="KSO_WM_UNIT_ID" val="custom20191224_13*f*1"/>
  <p:tag name="KSO_WM_UNIT_LAYERLEVEL" val="1"/>
  <p:tag name="KSO_WM_UNIT_VALUE" val="171"/>
  <p:tag name="KSO_WM_UNIT_HIGHLIGHT" val="0"/>
  <p:tag name="KSO_WM_UNIT_COMPATIBLE" val="0"/>
  <p:tag name="KSO_WM_BEAUTIFY_FLAG" val="#wm#"/>
  <p:tag name="KSO_WM_TAG_VERSION" val="1.0"/>
  <p:tag name="KSO_WM_UNIT_PRESET_TEXT" val="单击此处添加文本具体内容，简明扼要的阐述您的观点。&#10;根据需要可酌情增减文字，以便观者准确的理解您传达的思想。"/>
  <p:tag name="KSO_WM_UNIT_DIAGRAM_ISNUMVISUAL" val="0"/>
  <p:tag name="KSO_WM_UNIT_DIAGRAM_ISREFERUNIT" val="0"/>
  <p:tag name="KSO_WM_UNIT_NOCLEAR" val="0"/>
  <p:tag name="KSO_WM_UNIT_SUBTYPE" val="a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f"/>
  <p:tag name="KSO_WM_UNIT_INDEX" val="2"/>
  <p:tag name="KSO_WM_UNIT_ID" val="custom20191224_13*f*2"/>
  <p:tag name="KSO_WM_UNIT_LAYERLEVEL" val="1"/>
  <p:tag name="KSO_WM_UNIT_VALUE" val="171"/>
  <p:tag name="KSO_WM_UNIT_HIGHLIGHT" val="0"/>
  <p:tag name="KSO_WM_UNIT_COMPATIBLE" val="0"/>
  <p:tag name="KSO_WM_BEAUTIFY_FLAG" val="#wm#"/>
  <p:tag name="KSO_WM_TAG_VERSION" val="1.0"/>
  <p:tag name="KSO_WM_UNIT_PRESET_TEXT" val="单击此处添加文本具体内容，简明扼要的阐述您的观点。根据需要可酌情增减文字，以便观者准确的理解您传达的思想。"/>
  <p:tag name="KSO_WM_UNIT_DIAGRAM_ISNUMVISUAL" val="0"/>
  <p:tag name="KSO_WM_UNIT_DIAGRAM_ISREFERUNIT" val="0"/>
  <p:tag name="KSO_WM_UNIT_NOCLEAR" val="0"/>
  <p:tag name="KSO_WM_UNIT_SUBTYPE" val="a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a"/>
  <p:tag name="KSO_WM_UNIT_INDEX" val="1"/>
  <p:tag name="KSO_WM_UNIT_ID" val="custom20191224_13*a*1"/>
  <p:tag name="KSO_WM_UNIT_LAYERLEVEL" val="1"/>
  <p:tag name="KSO_WM_UNIT_VALUE" val="14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DIAGRAM_ISNUMVISUAL" val="0"/>
  <p:tag name="KSO_WM_UNIT_DIAGRAM_ISREFERUNIT" val="0"/>
  <p:tag name="KSO_WM_UNIT_NOCLEAR" val="0"/>
  <p:tag name="KSO_WM_UNIT_ISNUMDGMTITLE" val="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TAG_VERSION" val="1.0"/>
  <p:tag name="KSO_WM_SLIDE_ID" val="custom20191224_12"/>
  <p:tag name="KSO_WM_SLIDE_INDEX" val="12"/>
  <p:tag name="KSO_WM_SLIDE_ITEM_CNT" val="0"/>
  <p:tag name="KSO_WM_SLIDE_LAYOUT" val="a_f"/>
  <p:tag name="KSO_WM_SLIDE_LAYOUT_CNT" val="1_1"/>
  <p:tag name="KSO_WM_SLIDE_TYPE" val="text"/>
  <p:tag name="KSO_WM_SLIDE_SUBTYPE" val="pureTxt"/>
  <p:tag name="KSO_WM_BEAUTIFY_FLAG" val="#wm#"/>
  <p:tag name="KSO_WM_SLIDE_POSITION" val="70*46"/>
  <p:tag name="KSO_WM_SLIDE_SIZE" val="821*321"/>
  <p:tag name="KSO_WM_TEMPLATE_SUBCATEGORY" val="0"/>
  <p:tag name="KSO_WM_TEMPLATE_MASTER_TYPE" val="0"/>
  <p:tag name="KSO_WM_TEMPLATE_COLOR_TYPE" val="0"/>
  <p:tag name="KSO_WM_SPECIAL_SOURCE" val="jmoperation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f"/>
  <p:tag name="KSO_WM_UNIT_INDEX" val="1"/>
  <p:tag name="KSO_WM_UNIT_ID" val="custom20191224_12*f*1"/>
  <p:tag name="KSO_WM_UNIT_LAYERLEVEL" val="1"/>
  <p:tag name="KSO_WM_UNIT_VALUE" val="189"/>
  <p:tag name="KSO_WM_UNIT_HIGHLIGHT" val="0"/>
  <p:tag name="KSO_WM_UNIT_COMPATIBLE" val="0"/>
  <p:tag name="KSO_WM_BEAUTIFY_FLAG" val="#wm#"/>
  <p:tag name="KSO_WM_TAG_VERSION" val="1.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DIAGRAM_ISNUMVISUAL" val="0"/>
  <p:tag name="KSO_WM_UNIT_DIAGRAM_ISREFERUNIT" val="0"/>
  <p:tag name="KSO_WM_UNIT_NOCLEAR" val="0"/>
  <p:tag name="KSO_WM_UNIT_SUBTYPE" val="a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91224_12*i*1"/>
  <p:tag name="KSO_WM_TEMPLATE_CATEGORY" val="custom"/>
  <p:tag name="KSO_WM_TEMPLATE_INDEX" val="2019122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a"/>
  <p:tag name="KSO_WM_UNIT_INDEX" val="1"/>
  <p:tag name="KSO_WM_UNIT_ID" val="custom20191224_12*a*1"/>
  <p:tag name="KSO_WM_UNIT_LAYERLEVEL" val="1"/>
  <p:tag name="KSO_WM_UNIT_VALUE" val="14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DIAGRAM_ISNUMVISUAL" val="0"/>
  <p:tag name="KSO_WM_UNIT_DIAGRAM_ISREFERUNIT" val="0"/>
  <p:tag name="KSO_WM_UNIT_NOCLEAR" val="0"/>
  <p:tag name="KSO_WM_UNIT_ISNUMDGMTITLE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TAG_VERSION" val="1.0"/>
  <p:tag name="KSO_WM_SLIDE_ID" val="custom20191224_12"/>
  <p:tag name="KSO_WM_SLIDE_INDEX" val="12"/>
  <p:tag name="KSO_WM_SLIDE_ITEM_CNT" val="0"/>
  <p:tag name="KSO_WM_SLIDE_LAYOUT" val="a_f"/>
  <p:tag name="KSO_WM_SLIDE_LAYOUT_CNT" val="1_1"/>
  <p:tag name="KSO_WM_SLIDE_TYPE" val="text"/>
  <p:tag name="KSO_WM_SLIDE_SUBTYPE" val="pureTxt"/>
  <p:tag name="KSO_WM_BEAUTIFY_FLAG" val="#wm#"/>
  <p:tag name="KSO_WM_SLIDE_POSITION" val="70*46"/>
  <p:tag name="KSO_WM_SLIDE_SIZE" val="821*321"/>
  <p:tag name="KSO_WM_TEMPLATE_SUBCATEGORY" val="0"/>
  <p:tag name="KSO_WM_TEMPLATE_MASTER_TYPE" val="0"/>
  <p:tag name="KSO_WM_TEMPLATE_COLOR_TYPE" val="0"/>
  <p:tag name="KSO_WM_SPECIAL_SOURCE" val="jmoperation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f"/>
  <p:tag name="KSO_WM_UNIT_INDEX" val="1"/>
  <p:tag name="KSO_WM_UNIT_ID" val="custom20191224_12*f*1"/>
  <p:tag name="KSO_WM_UNIT_LAYERLEVEL" val="1"/>
  <p:tag name="KSO_WM_UNIT_VALUE" val="189"/>
  <p:tag name="KSO_WM_UNIT_HIGHLIGHT" val="0"/>
  <p:tag name="KSO_WM_UNIT_COMPATIBLE" val="0"/>
  <p:tag name="KSO_WM_BEAUTIFY_FLAG" val="#wm#"/>
  <p:tag name="KSO_WM_TAG_VERSION" val="1.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DIAGRAM_ISNUMVISUAL" val="0"/>
  <p:tag name="KSO_WM_UNIT_DIAGRAM_ISREFERUNIT" val="0"/>
  <p:tag name="KSO_WM_UNIT_NOCLEAR" val="0"/>
  <p:tag name="KSO_WM_UNIT_SUBTYPE" val="a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91224_12*i*1"/>
  <p:tag name="KSO_WM_TEMPLATE_CATEGORY" val="custom"/>
  <p:tag name="KSO_WM_TEMPLATE_INDEX" val="2019122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a"/>
  <p:tag name="KSO_WM_UNIT_INDEX" val="1"/>
  <p:tag name="KSO_WM_UNIT_ID" val="custom20191224_12*a*1"/>
  <p:tag name="KSO_WM_UNIT_LAYERLEVEL" val="1"/>
  <p:tag name="KSO_WM_UNIT_VALUE" val="14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DIAGRAM_ISNUMVISUAL" val="0"/>
  <p:tag name="KSO_WM_UNIT_DIAGRAM_ISREFERUNIT" val="0"/>
  <p:tag name="KSO_WM_UNIT_NOCLEAR" val="0"/>
  <p:tag name="KSO_WM_UNIT_ISNUMDGMTITLE" val="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TAG_VERSION" val="1.0"/>
  <p:tag name="KSO_WM_SLIDE_ID" val="custom20191224_12"/>
  <p:tag name="KSO_WM_SLIDE_INDEX" val="12"/>
  <p:tag name="KSO_WM_SLIDE_ITEM_CNT" val="0"/>
  <p:tag name="KSO_WM_SLIDE_LAYOUT" val="a_f"/>
  <p:tag name="KSO_WM_SLIDE_LAYOUT_CNT" val="1_1"/>
  <p:tag name="KSO_WM_SLIDE_TYPE" val="text"/>
  <p:tag name="KSO_WM_SLIDE_SUBTYPE" val="pureTxt"/>
  <p:tag name="KSO_WM_BEAUTIFY_FLAG" val="#wm#"/>
  <p:tag name="KSO_WM_SLIDE_POSITION" val="70*46"/>
  <p:tag name="KSO_WM_SLIDE_SIZE" val="821*321"/>
  <p:tag name="KSO_WM_TEMPLATE_SUBCATEGORY" val="0"/>
  <p:tag name="KSO_WM_TEMPLATE_MASTER_TYPE" val="0"/>
  <p:tag name="KSO_WM_TEMPLATE_COLOR_TYPE" val="0"/>
  <p:tag name="KSO_WM_SPECIAL_SOURCE" val="jmoperation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f"/>
  <p:tag name="KSO_WM_UNIT_INDEX" val="1"/>
  <p:tag name="KSO_WM_UNIT_ID" val="custom20191224_12*f*1"/>
  <p:tag name="KSO_WM_UNIT_LAYERLEVEL" val="1"/>
  <p:tag name="KSO_WM_UNIT_VALUE" val="189"/>
  <p:tag name="KSO_WM_UNIT_HIGHLIGHT" val="0"/>
  <p:tag name="KSO_WM_UNIT_COMPATIBLE" val="0"/>
  <p:tag name="KSO_WM_BEAUTIFY_FLAG" val="#wm#"/>
  <p:tag name="KSO_WM_TAG_VERSION" val="1.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DIAGRAM_ISNUMVISUAL" val="0"/>
  <p:tag name="KSO_WM_UNIT_DIAGRAM_ISREFERUNIT" val="0"/>
  <p:tag name="KSO_WM_UNIT_NOCLEAR" val="0"/>
  <p:tag name="KSO_WM_UNIT_SUBTYPE" val="a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91224_12*i*1"/>
  <p:tag name="KSO_WM_TEMPLATE_CATEGORY" val="custom"/>
  <p:tag name="KSO_WM_TEMPLATE_INDEX" val="2019122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a"/>
  <p:tag name="KSO_WM_UNIT_INDEX" val="1"/>
  <p:tag name="KSO_WM_UNIT_ID" val="custom20191224_12*a*1"/>
  <p:tag name="KSO_WM_UNIT_LAYERLEVEL" val="1"/>
  <p:tag name="KSO_WM_UNIT_VALUE" val="14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DIAGRAM_ISNUMVISUAL" val="0"/>
  <p:tag name="KSO_WM_UNIT_DIAGRAM_ISREFERUNIT" val="0"/>
  <p:tag name="KSO_WM_UNIT_NOCLEAR" val="0"/>
  <p:tag name="KSO_WM_UNIT_ISNUMDGMTITLE" val="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f"/>
  <p:tag name="KSO_WM_UNIT_INDEX" val="1"/>
  <p:tag name="KSO_WM_UNIT_ID" val="custom20191224_12*f*1"/>
  <p:tag name="KSO_WM_UNIT_LAYERLEVEL" val="1"/>
  <p:tag name="KSO_WM_UNIT_VALUE" val="189"/>
  <p:tag name="KSO_WM_UNIT_HIGHLIGHT" val="0"/>
  <p:tag name="KSO_WM_UNIT_COMPATIBLE" val="0"/>
  <p:tag name="KSO_WM_BEAUTIFY_FLAG" val="#wm#"/>
  <p:tag name="KSO_WM_TAG_VERSION" val="1.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DIAGRAM_ISNUMVISUAL" val="0"/>
  <p:tag name="KSO_WM_UNIT_DIAGRAM_ISREFERUNIT" val="0"/>
  <p:tag name="KSO_WM_UNIT_NOCLEAR" val="0"/>
  <p:tag name="KSO_WM_UNIT_SUBTYPE" val="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f"/>
  <p:tag name="KSO_WM_UNIT_INDEX" val="1"/>
  <p:tag name="KSO_WM_UNIT_ID" val="custom20191224_12*f*1"/>
  <p:tag name="KSO_WM_UNIT_LAYERLEVEL" val="1"/>
  <p:tag name="KSO_WM_UNIT_VALUE" val="189"/>
  <p:tag name="KSO_WM_UNIT_HIGHLIGHT" val="0"/>
  <p:tag name="KSO_WM_UNIT_COMPATIBLE" val="0"/>
  <p:tag name="KSO_WM_BEAUTIFY_FLAG" val="#wm#"/>
  <p:tag name="KSO_WM_TAG_VERSION" val="1.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DIAGRAM_ISNUMVISUAL" val="0"/>
  <p:tag name="KSO_WM_UNIT_DIAGRAM_ISREFERUNIT" val="0"/>
  <p:tag name="KSO_WM_UNIT_NOCLEAR" val="0"/>
  <p:tag name="KSO_WM_UNIT_SUBTYPE" val="a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224"/>
  <p:tag name="KSO_WM_UNIT_TYPE" val="f"/>
  <p:tag name="KSO_WM_UNIT_INDEX" val="1"/>
  <p:tag name="KSO_WM_UNIT_ID" val="custom20191224_12*f*1"/>
  <p:tag name="KSO_WM_UNIT_LAYERLEVEL" val="1"/>
  <p:tag name="KSO_WM_UNIT_VALUE" val="189"/>
  <p:tag name="KSO_WM_UNIT_HIGHLIGHT" val="0"/>
  <p:tag name="KSO_WM_UNIT_COMPATIBLE" val="0"/>
  <p:tag name="KSO_WM_BEAUTIFY_FLAG" val="#wm#"/>
  <p:tag name="KSO_WM_TAG_VERSION" val="1.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DIAGRAM_ISNUMVISUAL" val="0"/>
  <p:tag name="KSO_WM_UNIT_DIAGRAM_ISREFERUNIT" val="0"/>
  <p:tag name="KSO_WM_UNIT_NOCLEAR" val="0"/>
  <p:tag name="KSO_WM_UNIT_SUBTYPE" val="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122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91224"/>
  <p:tag name="KSO_WM_TEMPLATE_THUMBS_INDEX" val="1、4、6、10、13、14、15、17、20、24、25"/>
  <p:tag name="KSO_WM_TEMPLATE_SUBCATEGORY" val="0"/>
  <p:tag name="KSO_WM_TEMPLATE_MASTER_TYPE" val="0"/>
  <p:tag name="KSO_WM_TEMPLATE_COLOR_TYPE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122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122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91224"/>
  <p:tag name="KSO_WM_TEMPLATE_THUMBS_INDEX" val="1、4、6、10、13、14、15、17、20、24、25"/>
  <p:tag name="KSO_WM_TEMPLATE_SUBCATEGORY" val="0"/>
  <p:tag name="KSO_WM_TEMPLATE_MASTER_TYPE" val="0"/>
  <p:tag name="KSO_WM_TEMPLATE_COLOR_TYPE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20191224">
      <a:dk1>
        <a:srgbClr val="000000"/>
      </a:dk1>
      <a:lt1>
        <a:srgbClr val="FFFFFF"/>
      </a:lt1>
      <a:dk2>
        <a:srgbClr val="012454"/>
      </a:dk2>
      <a:lt2>
        <a:srgbClr val="F0F0F0"/>
      </a:lt2>
      <a:accent1>
        <a:srgbClr val="012454"/>
      </a:accent1>
      <a:accent2>
        <a:srgbClr val="538DDA"/>
      </a:accent2>
      <a:accent3>
        <a:srgbClr val="A6CBFE"/>
      </a:accent3>
      <a:accent4>
        <a:srgbClr val="FCCB02"/>
      </a:accent4>
      <a:accent5>
        <a:srgbClr val="A6FFD4"/>
      </a:accent5>
      <a:accent6>
        <a:srgbClr val="012454"/>
      </a:accent6>
      <a:hlink>
        <a:srgbClr val="4276AA"/>
      </a:hlink>
      <a:folHlink>
        <a:srgbClr val="BFBFBF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20191224">
      <a:dk1>
        <a:srgbClr val="000000"/>
      </a:dk1>
      <a:lt1>
        <a:srgbClr val="FFFFFF"/>
      </a:lt1>
      <a:dk2>
        <a:srgbClr val="012454"/>
      </a:dk2>
      <a:lt2>
        <a:srgbClr val="F0F0F0"/>
      </a:lt2>
      <a:accent1>
        <a:srgbClr val="012454"/>
      </a:accent1>
      <a:accent2>
        <a:srgbClr val="538DDA"/>
      </a:accent2>
      <a:accent3>
        <a:srgbClr val="A6CBFE"/>
      </a:accent3>
      <a:accent4>
        <a:srgbClr val="FCCB02"/>
      </a:accent4>
      <a:accent5>
        <a:srgbClr val="A6FFD4"/>
      </a:accent5>
      <a:accent6>
        <a:srgbClr val="012454"/>
      </a:accent6>
      <a:hlink>
        <a:srgbClr val="4276AA"/>
      </a:hlink>
      <a:folHlink>
        <a:srgbClr val="BFBFBF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</Words>
  <Application>Microsoft Office PowerPoint</Application>
  <PresentationFormat>自定义</PresentationFormat>
  <Paragraphs>39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Office 主题​​</vt:lpstr>
      <vt:lpstr>Office 主题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95</cp:revision>
  <dcterms:created xsi:type="dcterms:W3CDTF">2018-08-27T05:56:00Z</dcterms:created>
  <dcterms:modified xsi:type="dcterms:W3CDTF">2024-09-22T08:53:48Z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KSOTemplateUUID">
    <vt:lpwstr>v1.0_mb_3SfPWg/t1oqhXc31F108BA==</vt:lpwstr>
  </property>
  <property fmtid="{D5CDD505-2E9C-101B-9397-08002B2CF9AE}" pid="4" name="ICV">
    <vt:lpwstr>54BDCC82AC74440D862AC184B80259BC</vt:lpwstr>
  </property>
</Properties>
</file>